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8" r:id="rId5"/>
    <p:sldId id="266" r:id="rId6"/>
    <p:sldId id="269" r:id="rId7"/>
    <p:sldId id="270" r:id="rId8"/>
    <p:sldId id="273" r:id="rId9"/>
    <p:sldId id="274" r:id="rId10"/>
    <p:sldId id="27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50" d="100"/>
          <a:sy n="50" d="100"/>
        </p:scale>
        <p:origin x="2148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repositoriodocumental.ine.mx/xmlui/bitstream/handle/123456789/114315/CGex202008-07-ap-3-a7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Informe de actividades de la dirección de Educación Cívica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Último trimestre, 2020.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305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Adendas </a:t>
            </a:r>
            <a:r>
              <a:rPr lang="es-MX" dirty="0"/>
              <a:t>que forman parte de la Estrategia de Capacitación y Asistencia Electoral 2020-2021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b="1" i="1" dirty="0"/>
              <a:t>I</a:t>
            </a:r>
            <a:r>
              <a:rPr lang="es-MX" sz="2800" b="1" i="1" dirty="0" smtClean="0"/>
              <a:t>nformación </a:t>
            </a:r>
            <a:r>
              <a:rPr lang="es-MX" sz="2800" b="1" i="1" dirty="0"/>
              <a:t>para la y el Funcionario de casilla. Elecciones </a:t>
            </a:r>
            <a:r>
              <a:rPr lang="es-MX" sz="2800" b="1" i="1" dirty="0" smtClean="0"/>
              <a:t>locales. </a:t>
            </a:r>
            <a:r>
              <a:rPr lang="es-MX" sz="2800" dirty="0" smtClean="0"/>
              <a:t>A entregarse el 15 de enero del 2021.</a:t>
            </a:r>
            <a:endParaRPr lang="es-MX" sz="2800" dirty="0"/>
          </a:p>
          <a:p>
            <a:r>
              <a:rPr lang="es-MX" sz="2800" dirty="0" smtClean="0"/>
              <a:t> </a:t>
            </a:r>
            <a:r>
              <a:rPr lang="es-MX" sz="2800" b="1" i="1" dirty="0"/>
              <a:t>Información para la y el Funcionario de </a:t>
            </a:r>
            <a:r>
              <a:rPr lang="es-MX" sz="2800" b="1" i="1" u="sng" dirty="0"/>
              <a:t>Casilla Especial</a:t>
            </a:r>
            <a:r>
              <a:rPr lang="es-MX" sz="2800" b="1" i="1" dirty="0"/>
              <a:t>. Elecciones </a:t>
            </a:r>
            <a:r>
              <a:rPr lang="es-MX" sz="2800" b="1" i="1" dirty="0" smtClean="0"/>
              <a:t>locales, </a:t>
            </a:r>
            <a:r>
              <a:rPr lang="es-MX" sz="2800" dirty="0" smtClean="0"/>
              <a:t>y </a:t>
            </a:r>
            <a:r>
              <a:rPr lang="es-MX" sz="2800" dirty="0"/>
              <a:t>para el día 21 de enero de </a:t>
            </a:r>
            <a:r>
              <a:rPr lang="es-MX" sz="2800" dirty="0" smtClean="0"/>
              <a:t>2021.</a:t>
            </a:r>
          </a:p>
        </p:txBody>
      </p:sp>
    </p:spTree>
    <p:extLst>
      <p:ext uri="{BB962C8B-B14F-4D97-AF65-F5344CB8AC3E}">
        <p14:creationId xmlns:p14="http://schemas.microsoft.com/office/powerpoint/2010/main" val="976805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401" y="3012934"/>
            <a:ext cx="8596668" cy="1320800"/>
          </a:xfrm>
        </p:spPr>
        <p:txBody>
          <a:bodyPr/>
          <a:lstStyle/>
          <a:p>
            <a:pPr algn="ctr"/>
            <a:r>
              <a:rPr lang="es-MX" dirty="0" smtClean="0"/>
              <a:t>Muchas gracias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37978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 smtClean="0"/>
              <a:t>Resultados del </a:t>
            </a:r>
            <a:r>
              <a:rPr lang="es-MX" sz="2800" dirty="0" smtClean="0"/>
              <a:t>9no Ciclo de Cine</a:t>
            </a:r>
            <a:endParaRPr lang="es-MX" sz="28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336" y="1396720"/>
            <a:ext cx="4684974" cy="19228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344" y="1396720"/>
            <a:ext cx="5499069" cy="36640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48" y="3564100"/>
            <a:ext cx="3713161" cy="278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2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Meta 1 SPEN, a ejecutarse en los meses de octubre y noviembre 2020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085944"/>
            <a:ext cx="8596668" cy="3880773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015411"/>
            <a:ext cx="7469062" cy="420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7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Informe parcial sobre la Meta 1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000" dirty="0" smtClean="0"/>
              <a:t>11 charlas</a:t>
            </a:r>
          </a:p>
          <a:p>
            <a:r>
              <a:rPr lang="es-MX" sz="2000" dirty="0" smtClean="0"/>
              <a:t>310 personas</a:t>
            </a:r>
          </a:p>
          <a:p>
            <a:r>
              <a:rPr lang="es-MX" sz="2000" dirty="0" smtClean="0"/>
              <a:t>Participación de todos los partidos políticos</a:t>
            </a:r>
          </a:p>
          <a:p>
            <a:r>
              <a:rPr lang="es-MX" sz="2000" dirty="0" smtClean="0"/>
              <a:t>Formato presencial y virtual</a:t>
            </a:r>
          </a:p>
          <a:p>
            <a:r>
              <a:rPr lang="es-MX" sz="2000" dirty="0" smtClean="0"/>
              <a:t>Áreas de oportunidad</a:t>
            </a:r>
          </a:p>
          <a:p>
            <a:pPr marL="0" indent="0">
              <a:buNone/>
            </a:pPr>
            <a:endParaRPr lang="es-MX" sz="20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215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9034" y="491758"/>
            <a:ext cx="7766936" cy="870511"/>
          </a:xfrm>
        </p:spPr>
        <p:txBody>
          <a:bodyPr/>
          <a:lstStyle/>
          <a:p>
            <a:r>
              <a:rPr lang="es-MX" dirty="0" smtClean="0"/>
              <a:t>Manual de observadores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594" y="1362269"/>
            <a:ext cx="4089881" cy="52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8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Manual de Inducción Proceso Electoral 2020-2021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6510" y="1690234"/>
            <a:ext cx="3362439" cy="43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08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Diseño de capacitaciones desde la Dirección de Educación Cívica.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1930400"/>
            <a:ext cx="7036723" cy="4397952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5051" y="1930400"/>
            <a:ext cx="5475085" cy="342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 smtClean="0"/>
              <a:t>Acompañamiento al INE en la aplicación y revisión del examen para CAES y SE el 12 dic. Y 14 de dic.</a:t>
            </a:r>
            <a:endParaRPr lang="es-MX" sz="28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2911077" cy="38814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035" y="1930400"/>
            <a:ext cx="2911078" cy="38814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492" y="2285999"/>
            <a:ext cx="3929381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22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ADENDAS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23460" y="2590800"/>
            <a:ext cx="8596668" cy="3880773"/>
          </a:xfrm>
        </p:spPr>
        <p:txBody>
          <a:bodyPr>
            <a:normAutofit fontScale="85000" lnSpcReduction="20000"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sz="1300" dirty="0">
                <a:hlinkClick r:id="rId2"/>
              </a:rPr>
              <a:t>https://</a:t>
            </a:r>
            <a:r>
              <a:rPr lang="es-MX" sz="1300" dirty="0" smtClean="0">
                <a:hlinkClick r:id="rId2"/>
              </a:rPr>
              <a:t>repositoriodocumental.ine.mx/xmlui/bitstream/handle/123456789/114315/CGex202008-07-ap-3-a7.pdf</a:t>
            </a:r>
            <a:endParaRPr lang="es-MX" sz="1300" dirty="0" smtClean="0"/>
          </a:p>
          <a:p>
            <a:endParaRPr lang="es-MX" sz="13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985" y="1270000"/>
            <a:ext cx="7243618" cy="452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419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1199</TotalTime>
  <Words>163</Words>
  <Application>Microsoft Office PowerPoint</Application>
  <PresentationFormat>Panorámica</PresentationFormat>
  <Paragraphs>31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Faceta</vt:lpstr>
      <vt:lpstr>Informe de actividades de la dirección de Educación Cívica</vt:lpstr>
      <vt:lpstr>Resultados del 9no Ciclo de Cine</vt:lpstr>
      <vt:lpstr>Meta 1 SPEN, a ejecutarse en los meses de octubre y noviembre 2020</vt:lpstr>
      <vt:lpstr>Informe parcial sobre la Meta 1</vt:lpstr>
      <vt:lpstr>Manual de observadores</vt:lpstr>
      <vt:lpstr>Manual de Inducción Proceso Electoral 2020-2021</vt:lpstr>
      <vt:lpstr>Diseño de capacitaciones desde la Dirección de Educación Cívica.</vt:lpstr>
      <vt:lpstr>Acompañamiento al INE en la aplicación y revisión del examen para CAES y SE el 12 dic. Y 14 de dic.</vt:lpstr>
      <vt:lpstr>ADENDAS</vt:lpstr>
      <vt:lpstr>Adendas que forman parte de la Estrategia de Capacitación y Asistencia Electoral 2020-2021</vt:lpstr>
      <vt:lpstr>Muchas 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actividades de la dirección de Educación Cívica</dc:title>
  <dc:creator>Tessie Solinis</dc:creator>
  <cp:lastModifiedBy>Tessie Solinis</cp:lastModifiedBy>
  <cp:revision>22</cp:revision>
  <dcterms:created xsi:type="dcterms:W3CDTF">2019-03-29T14:17:35Z</dcterms:created>
  <dcterms:modified xsi:type="dcterms:W3CDTF">2021-01-03T18:40:11Z</dcterms:modified>
</cp:coreProperties>
</file>